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99" y="5099185"/>
            <a:ext cx="3773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Monday 20 February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</a:t>
            </a:r>
            <a:r>
              <a:rPr lang="en-US" sz="2800" dirty="0">
                <a:solidFill>
                  <a:srgbClr val="C00000"/>
                </a:solidFill>
              </a:rPr>
              <a:t>February </a:t>
            </a:r>
          </a:p>
        </p:txBody>
      </p:sp>
      <p:sp>
        <p:nvSpPr>
          <p:cNvPr id="6" name="Oval 5"/>
          <p:cNvSpPr/>
          <p:nvPr/>
        </p:nvSpPr>
        <p:spPr>
          <a:xfrm>
            <a:off x="8471643" y="1931957"/>
            <a:ext cx="3334876" cy="2841749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49407"/>
              </p:ext>
            </p:extLst>
          </p:nvPr>
        </p:nvGraphicFramePr>
        <p:xfrm>
          <a:off x="11075068" y="1042032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21054"/>
              </p:ext>
            </p:extLst>
          </p:nvPr>
        </p:nvGraphicFramePr>
        <p:xfrm>
          <a:off x="11466095" y="1042032"/>
          <a:ext cx="659731" cy="1854200"/>
        </p:xfrm>
        <a:graphic>
          <a:graphicData uri="http://schemas.openxmlformats.org/drawingml/2006/table">
            <a:tbl>
              <a:tblPr/>
              <a:tblGrid>
                <a:gridCol w="659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3501" y="131736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931650" y="2587815"/>
            <a:ext cx="2202986" cy="193841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17613" y="2733531"/>
            <a:ext cx="1576129" cy="1443601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25648" y="2988367"/>
            <a:ext cx="1155644" cy="800888"/>
          </a:xfrm>
          <a:prstGeom prst="ellipse">
            <a:avLst/>
          </a:prstGeom>
          <a:solidFill>
            <a:schemeClr val="accent1">
              <a:lumMod val="5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896" y="97536"/>
            <a:ext cx="3572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1: Forecast for Day 3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1412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1 -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There is a slow moving, weak tropical low pressure that is expected to be situated north of Mauritius on Wednesday</a:t>
            </a:r>
          </a:p>
          <a:p>
            <a:r>
              <a:rPr lang="en-US" sz="2700" dirty="0" smtClean="0"/>
              <a:t>It does not seem to be very strong at this stage, possibly only reaching tropical depression stage </a:t>
            </a:r>
          </a:p>
          <a:p>
            <a:r>
              <a:rPr lang="en-US" sz="2700" dirty="0" smtClean="0"/>
              <a:t>No forecast has been sent by RSMC La Reunion as yet, however NWP models are showing a large area of 30-40mm north of and over Mauritius in the next 24 hours, but 80-100mm north of Mauritius.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28847" y="2931456"/>
            <a:ext cx="2702849" cy="2312894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78276"/>
              </p:ext>
            </p:extLst>
          </p:nvPr>
        </p:nvGraphicFramePr>
        <p:xfrm>
          <a:off x="11155750" y="1512677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89699"/>
              </p:ext>
            </p:extLst>
          </p:nvPr>
        </p:nvGraphicFramePr>
        <p:xfrm>
          <a:off x="11546777" y="1512677"/>
          <a:ext cx="659731" cy="1854200"/>
        </p:xfrm>
        <a:graphic>
          <a:graphicData uri="http://schemas.openxmlformats.org/drawingml/2006/table">
            <a:tbl>
              <a:tblPr/>
              <a:tblGrid>
                <a:gridCol w="659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9278471" y="3144840"/>
            <a:ext cx="1895335" cy="140507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751186" y="3378457"/>
            <a:ext cx="1315659" cy="1009277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09015" y="3472517"/>
            <a:ext cx="596642" cy="664204"/>
          </a:xfrm>
          <a:prstGeom prst="ellipse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974183" y="602381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1291" y="5099185"/>
            <a:ext cx="376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Wednesday 23 February </a:t>
            </a:r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February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1578" y="191665"/>
            <a:ext cx="412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2: Forecast for Day 1 (Today)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6914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2 -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tropical low pressure has intensified somewhat and unexpectedly moved further southeast towards Rodriguez </a:t>
            </a:r>
          </a:p>
          <a:p>
            <a:r>
              <a:rPr lang="en-US" sz="2700" dirty="0" smtClean="0"/>
              <a:t>RSMC La Reunion sent a bulletin out yesterday and updated it today, classifying the low pressure as a tropical storm for today. </a:t>
            </a:r>
          </a:p>
          <a:p>
            <a:r>
              <a:rPr lang="en-US" sz="2700" dirty="0" smtClean="0"/>
              <a:t>Models are in broad agreement with rainfall amounts of more than 60mm in 24 hours can affect Mauritius with higher totals in the vicinity of Rodriguez</a:t>
            </a:r>
          </a:p>
          <a:p>
            <a:r>
              <a:rPr lang="en-US" sz="2700" dirty="0" smtClean="0"/>
              <a:t>The ECMWF model shows maximum 6 hourly rainfall amounts of &gt;50mm between 12-18Z today while Aladin shows 30-40mm during the same period. </a:t>
            </a:r>
          </a:p>
          <a:p>
            <a:r>
              <a:rPr lang="en-US" sz="2700" dirty="0"/>
              <a:t>A</a:t>
            </a:r>
            <a:r>
              <a:rPr lang="en-US" sz="2700" dirty="0" smtClean="0"/>
              <a:t>n isolated thunderstorm moved over Port Louis last night and there are reports of flooded roads.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259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Scenario 1 - Additional information:</vt:lpstr>
      <vt:lpstr>PowerPoint Presentation</vt:lpstr>
      <vt:lpstr>Scenario 2 - Additional information: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Webster</dc:creator>
  <cp:lastModifiedBy>dshift</cp:lastModifiedBy>
  <cp:revision>20</cp:revision>
  <dcterms:created xsi:type="dcterms:W3CDTF">2016-10-06T11:18:54Z</dcterms:created>
  <dcterms:modified xsi:type="dcterms:W3CDTF">2016-11-02T16:23:13Z</dcterms:modified>
</cp:coreProperties>
</file>